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8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9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7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7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5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9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90CA-AF28-9144-904D-7C4AB2B545F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2711-A29E-EE41-86B2-517F50C7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117" Type="http://schemas.microsoft.com/office/2007/relationships/media" Target="../media/media59.mp3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audio" Target="../media/media42.mp3"/><Relationship Id="rId89" Type="http://schemas.microsoft.com/office/2007/relationships/media" Target="../media/media45.mp3"/><Relationship Id="rId112" Type="http://schemas.openxmlformats.org/officeDocument/2006/relationships/audio" Target="../media/media56.mp3"/><Relationship Id="rId16" Type="http://schemas.openxmlformats.org/officeDocument/2006/relationships/audio" Target="../media/media8.mp3"/><Relationship Id="rId107" Type="http://schemas.microsoft.com/office/2007/relationships/media" Target="../media/media54.mp3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102" Type="http://schemas.openxmlformats.org/officeDocument/2006/relationships/audio" Target="../media/media51.mp3"/><Relationship Id="rId123" Type="http://schemas.microsoft.com/office/2007/relationships/media" Target="../media/media62.mp3"/><Relationship Id="rId128" Type="http://schemas.openxmlformats.org/officeDocument/2006/relationships/image" Target="../media/image1.png"/><Relationship Id="rId5" Type="http://schemas.microsoft.com/office/2007/relationships/media" Target="../media/media3.mp3"/><Relationship Id="rId90" Type="http://schemas.openxmlformats.org/officeDocument/2006/relationships/audio" Target="../media/media45.mp3"/><Relationship Id="rId95" Type="http://schemas.microsoft.com/office/2007/relationships/media" Target="../media/media48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113" Type="http://schemas.microsoft.com/office/2007/relationships/media" Target="../media/media57.mp3"/><Relationship Id="rId118" Type="http://schemas.openxmlformats.org/officeDocument/2006/relationships/audio" Target="../media/media59.mp3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59" Type="http://schemas.microsoft.com/office/2007/relationships/media" Target="../media/media30.mp3"/><Relationship Id="rId103" Type="http://schemas.microsoft.com/office/2007/relationships/media" Target="../media/media52.mp3"/><Relationship Id="rId108" Type="http://schemas.openxmlformats.org/officeDocument/2006/relationships/audio" Target="../media/media54.mp3"/><Relationship Id="rId124" Type="http://schemas.openxmlformats.org/officeDocument/2006/relationships/audio" Target="../media/media62.mp3"/><Relationship Id="rId54" Type="http://schemas.openxmlformats.org/officeDocument/2006/relationships/audio" Target="../media/media27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91" Type="http://schemas.microsoft.com/office/2007/relationships/media" Target="../media/media46.mp3"/><Relationship Id="rId96" Type="http://schemas.openxmlformats.org/officeDocument/2006/relationships/audio" Target="../media/media4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49" Type="http://schemas.microsoft.com/office/2007/relationships/media" Target="../media/media25.mp3"/><Relationship Id="rId114" Type="http://schemas.openxmlformats.org/officeDocument/2006/relationships/audio" Target="../media/media57.mp3"/><Relationship Id="rId119" Type="http://schemas.microsoft.com/office/2007/relationships/media" Target="../media/media60.mp3"/><Relationship Id="rId44" Type="http://schemas.openxmlformats.org/officeDocument/2006/relationships/audio" Target="../media/media22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109" Type="http://schemas.microsoft.com/office/2007/relationships/media" Target="../media/media55.mp3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97" Type="http://schemas.microsoft.com/office/2007/relationships/media" Target="../media/media49.mp3"/><Relationship Id="rId104" Type="http://schemas.openxmlformats.org/officeDocument/2006/relationships/audio" Target="../media/media52.mp3"/><Relationship Id="rId120" Type="http://schemas.openxmlformats.org/officeDocument/2006/relationships/audio" Target="../media/media60.mp3"/><Relationship Id="rId125" Type="http://schemas.microsoft.com/office/2007/relationships/media" Target="../media/media63.mp3"/><Relationship Id="rId7" Type="http://schemas.microsoft.com/office/2007/relationships/media" Target="../media/media4.mp3"/><Relationship Id="rId71" Type="http://schemas.microsoft.com/office/2007/relationships/media" Target="../media/media36.mp3"/><Relationship Id="rId92" Type="http://schemas.openxmlformats.org/officeDocument/2006/relationships/audio" Target="../media/media4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microsoft.com/office/2007/relationships/media" Target="../media/media44.mp3"/><Relationship Id="rId110" Type="http://schemas.openxmlformats.org/officeDocument/2006/relationships/audio" Target="../media/media55.mp3"/><Relationship Id="rId115" Type="http://schemas.microsoft.com/office/2007/relationships/media" Target="../media/media58.mp3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19" Type="http://schemas.microsoft.com/office/2007/relationships/media" Target="../media/media10.mp3"/><Relationship Id="rId14" Type="http://schemas.openxmlformats.org/officeDocument/2006/relationships/audio" Target="../media/media7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56" Type="http://schemas.openxmlformats.org/officeDocument/2006/relationships/audio" Target="../media/media28.mp3"/><Relationship Id="rId77" Type="http://schemas.microsoft.com/office/2007/relationships/media" Target="../media/media39.mp3"/><Relationship Id="rId100" Type="http://schemas.openxmlformats.org/officeDocument/2006/relationships/audio" Target="../media/media50.mp3"/><Relationship Id="rId105" Type="http://schemas.microsoft.com/office/2007/relationships/media" Target="../media/media53.mp3"/><Relationship Id="rId126" Type="http://schemas.openxmlformats.org/officeDocument/2006/relationships/audio" Target="../media/media63.mp3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93" Type="http://schemas.microsoft.com/office/2007/relationships/media" Target="../media/media47.mp3"/><Relationship Id="rId98" Type="http://schemas.openxmlformats.org/officeDocument/2006/relationships/audio" Target="../media/media49.mp3"/><Relationship Id="rId121" Type="http://schemas.microsoft.com/office/2007/relationships/media" Target="../media/media61.mp3"/><Relationship Id="rId3" Type="http://schemas.microsoft.com/office/2007/relationships/media" Target="../media/media2.mp3"/><Relationship Id="rId25" Type="http://schemas.microsoft.com/office/2007/relationships/media" Target="../media/media13.mp3"/><Relationship Id="rId46" Type="http://schemas.openxmlformats.org/officeDocument/2006/relationships/audio" Target="../media/media23.mp3"/><Relationship Id="rId67" Type="http://schemas.microsoft.com/office/2007/relationships/media" Target="../media/media34.mp3"/><Relationship Id="rId116" Type="http://schemas.openxmlformats.org/officeDocument/2006/relationships/audio" Target="../media/media58.mp3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62" Type="http://schemas.openxmlformats.org/officeDocument/2006/relationships/audio" Target="../media/media31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111" Type="http://schemas.microsoft.com/office/2007/relationships/media" Target="../media/media56.mp3"/><Relationship Id="rId15" Type="http://schemas.microsoft.com/office/2007/relationships/media" Target="../media/media8.mp3"/><Relationship Id="rId36" Type="http://schemas.openxmlformats.org/officeDocument/2006/relationships/audio" Target="../media/media18.mp3"/><Relationship Id="rId57" Type="http://schemas.microsoft.com/office/2007/relationships/media" Target="../media/media29.mp3"/><Relationship Id="rId106" Type="http://schemas.openxmlformats.org/officeDocument/2006/relationships/audio" Target="../media/media53.mp3"/><Relationship Id="rId127" Type="http://schemas.openxmlformats.org/officeDocument/2006/relationships/slideLayout" Target="../slideLayouts/slideLayout1.xml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52" Type="http://schemas.openxmlformats.org/officeDocument/2006/relationships/audio" Target="../media/media26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94" Type="http://schemas.openxmlformats.org/officeDocument/2006/relationships/audio" Target="../media/media47.mp3"/><Relationship Id="rId99" Type="http://schemas.microsoft.com/office/2007/relationships/media" Target="../media/media50.mp3"/><Relationship Id="rId101" Type="http://schemas.microsoft.com/office/2007/relationships/media" Target="../media/media51.mp3"/><Relationship Id="rId122" Type="http://schemas.openxmlformats.org/officeDocument/2006/relationships/audio" Target="../media/media61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65100" y="3429000"/>
            <a:ext cx="8978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2000" y="0"/>
            <a:ext cx="0" cy="676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52000" y="3238500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32000" y="3240000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12000" y="3240000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92000" y="3240000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92000" y="3240000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12000" y="3240000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32000" y="3240000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2000" y="3240000"/>
            <a:ext cx="0" cy="20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66576" y="4431427"/>
            <a:ext cx="2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0" y="5455945"/>
            <a:ext cx="2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6468730"/>
            <a:ext cx="2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65177" y="2336064"/>
            <a:ext cx="2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65177" y="1363067"/>
            <a:ext cx="2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65177" y="416774"/>
            <a:ext cx="2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57612" y="3663948"/>
            <a:ext cx="82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Pitch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745400" y="1130506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Vocal Tract Length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048" y="2783500"/>
            <a:ext cx="65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-70%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20900" y="2776634"/>
            <a:ext cx="65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-40%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27695" y="2781034"/>
            <a:ext cx="65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-20%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652022" y="2811100"/>
            <a:ext cx="65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-10%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927797" y="2799834"/>
            <a:ext cx="70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+10%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961951" y="2796200"/>
            <a:ext cx="70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+20%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054651" y="2798400"/>
            <a:ext cx="70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+40%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075303" y="2811100"/>
            <a:ext cx="70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+70%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760900" y="655711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30%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783224" y="557423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20%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770909" y="453176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10%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764428" y="187148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  <a:r>
              <a:rPr lang="en-US" b="1" dirty="0" smtClean="0"/>
              <a:t>10%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783016" y="-41677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  <a:r>
              <a:rPr lang="en-US" b="1" dirty="0" smtClean="0"/>
              <a:t>30%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770248" y="90035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  <a:r>
              <a:rPr lang="en-US" b="1" dirty="0" smtClean="0"/>
              <a:t>20%</a:t>
            </a:r>
            <a:endParaRPr lang="en-US" b="1" dirty="0"/>
          </a:p>
        </p:txBody>
      </p:sp>
      <p:pic>
        <p:nvPicPr>
          <p:cNvPr id="50" name="salli_pitch_0_vt_+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4203363" y="6124670"/>
            <a:ext cx="610668" cy="610668"/>
          </a:xfrm>
          <a:prstGeom prst="rect">
            <a:avLst/>
          </a:prstGeom>
        </p:spPr>
      </p:pic>
      <p:pic>
        <p:nvPicPr>
          <p:cNvPr id="51" name="salli_pitch_0_vt_+2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4266666" y="5111885"/>
            <a:ext cx="610668" cy="610668"/>
          </a:xfrm>
          <a:prstGeom prst="rect">
            <a:avLst/>
          </a:prstGeom>
        </p:spPr>
      </p:pic>
      <p:pic>
        <p:nvPicPr>
          <p:cNvPr id="52" name="salli_pitch_0_vt_+10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4221542" y="4087367"/>
            <a:ext cx="610668" cy="610668"/>
          </a:xfrm>
          <a:prstGeom prst="rect">
            <a:avLst/>
          </a:prstGeom>
        </p:spPr>
      </p:pic>
      <p:pic>
        <p:nvPicPr>
          <p:cNvPr id="53" name="salli_pitch_0_vt_-30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4247340" y="111440"/>
            <a:ext cx="610668" cy="610668"/>
          </a:xfrm>
          <a:prstGeom prst="rect">
            <a:avLst/>
          </a:prstGeom>
        </p:spPr>
      </p:pic>
      <p:pic>
        <p:nvPicPr>
          <p:cNvPr id="54" name="salli_pitch_0_vt_-20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4247340" y="1057733"/>
            <a:ext cx="610668" cy="610668"/>
          </a:xfrm>
          <a:prstGeom prst="rect">
            <a:avLst/>
          </a:prstGeom>
        </p:spPr>
      </p:pic>
      <p:pic>
        <p:nvPicPr>
          <p:cNvPr id="56" name="salli_pitch_0_vt_-10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4259843" y="2065662"/>
            <a:ext cx="610668" cy="610668"/>
          </a:xfrm>
          <a:prstGeom prst="rect">
            <a:avLst/>
          </a:prstGeom>
        </p:spPr>
      </p:pic>
      <p:pic>
        <p:nvPicPr>
          <p:cNvPr id="57" name="salli_pitch_+70_vt_0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8581242" y="3098266"/>
            <a:ext cx="610668" cy="610668"/>
          </a:xfrm>
          <a:prstGeom prst="rect">
            <a:avLst/>
          </a:prstGeom>
        </p:spPr>
      </p:pic>
      <p:pic>
        <p:nvPicPr>
          <p:cNvPr id="58" name="salli_pitch_+70_vt_+30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8550546" y="6124670"/>
            <a:ext cx="610668" cy="610668"/>
          </a:xfrm>
          <a:prstGeom prst="rect">
            <a:avLst/>
          </a:prstGeom>
        </p:spPr>
      </p:pic>
      <p:pic>
        <p:nvPicPr>
          <p:cNvPr id="59" name="salli_pitch_+70_vt_+20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8550546" y="5111885"/>
            <a:ext cx="610668" cy="610668"/>
          </a:xfrm>
          <a:prstGeom prst="rect">
            <a:avLst/>
          </a:prstGeom>
        </p:spPr>
      </p:pic>
      <p:pic>
        <p:nvPicPr>
          <p:cNvPr id="60" name="salli_pitch_+70_vt_+10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8545122" y="4087367"/>
            <a:ext cx="610668" cy="610668"/>
          </a:xfrm>
          <a:prstGeom prst="rect">
            <a:avLst/>
          </a:prstGeom>
        </p:spPr>
      </p:pic>
      <p:pic>
        <p:nvPicPr>
          <p:cNvPr id="61" name="salli_pitch_+70_vt_-30.mp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8579843" y="111440"/>
            <a:ext cx="610668" cy="610668"/>
          </a:xfrm>
          <a:prstGeom prst="rect">
            <a:avLst/>
          </a:prstGeom>
        </p:spPr>
      </p:pic>
      <p:pic>
        <p:nvPicPr>
          <p:cNvPr id="62" name="salli_pitch_+70_vt_-20.mp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8579843" y="1057733"/>
            <a:ext cx="610668" cy="610668"/>
          </a:xfrm>
          <a:prstGeom prst="rect">
            <a:avLst/>
          </a:prstGeom>
        </p:spPr>
      </p:pic>
      <p:pic>
        <p:nvPicPr>
          <p:cNvPr id="63" name="salli_pitch_+70_vt_-10.mp3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8579843" y="2065662"/>
            <a:ext cx="610668" cy="610668"/>
          </a:xfrm>
          <a:prstGeom prst="rect">
            <a:avLst/>
          </a:prstGeom>
        </p:spPr>
      </p:pic>
      <p:pic>
        <p:nvPicPr>
          <p:cNvPr id="64" name="salli_pitch_+40_vt_0.mp3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7506666" y="3123666"/>
            <a:ext cx="610668" cy="610668"/>
          </a:xfrm>
          <a:prstGeom prst="rect">
            <a:avLst/>
          </a:prstGeom>
        </p:spPr>
      </p:pic>
      <p:pic>
        <p:nvPicPr>
          <p:cNvPr id="65" name="salli_pitch_+40_vt_+30.mp3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7470546" y="6124670"/>
            <a:ext cx="610668" cy="610668"/>
          </a:xfrm>
          <a:prstGeom prst="rect">
            <a:avLst/>
          </a:prstGeom>
        </p:spPr>
      </p:pic>
      <p:pic>
        <p:nvPicPr>
          <p:cNvPr id="66" name="salli_pitch_+40_vt_+20.mp3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7470546" y="5111885"/>
            <a:ext cx="610668" cy="610668"/>
          </a:xfrm>
          <a:prstGeom prst="rect">
            <a:avLst/>
          </a:prstGeom>
        </p:spPr>
      </p:pic>
      <p:pic>
        <p:nvPicPr>
          <p:cNvPr id="67" name="salli_pitch_+40_vt_+10.mp3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7465122" y="4087367"/>
            <a:ext cx="610668" cy="610668"/>
          </a:xfrm>
          <a:prstGeom prst="rect">
            <a:avLst/>
          </a:prstGeom>
        </p:spPr>
      </p:pic>
      <p:pic>
        <p:nvPicPr>
          <p:cNvPr id="68" name="salli_pitch_+40_vt_-30.mp3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7499843" y="111440"/>
            <a:ext cx="610668" cy="610668"/>
          </a:xfrm>
          <a:prstGeom prst="rect">
            <a:avLst/>
          </a:prstGeom>
        </p:spPr>
      </p:pic>
      <p:pic>
        <p:nvPicPr>
          <p:cNvPr id="69" name="salli_pitch_+40_vt_-20.mp3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7499843" y="1057733"/>
            <a:ext cx="610668" cy="610668"/>
          </a:xfrm>
          <a:prstGeom prst="rect">
            <a:avLst/>
          </a:prstGeom>
        </p:spPr>
      </p:pic>
      <p:pic>
        <p:nvPicPr>
          <p:cNvPr id="70" name="salli_pitch_+40_vt_-10.mp3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7499843" y="2065662"/>
            <a:ext cx="610668" cy="610668"/>
          </a:xfrm>
          <a:prstGeom prst="rect">
            <a:avLst/>
          </a:prstGeom>
        </p:spPr>
      </p:pic>
      <p:pic>
        <p:nvPicPr>
          <p:cNvPr id="71" name="salli_pitch_+20_vt_0.mp3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6426666" y="3098266"/>
            <a:ext cx="610668" cy="610668"/>
          </a:xfrm>
          <a:prstGeom prst="rect">
            <a:avLst/>
          </a:prstGeom>
        </p:spPr>
      </p:pic>
      <p:pic>
        <p:nvPicPr>
          <p:cNvPr id="72" name="salli_pitch_+20_vt_+30.mp3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6390546" y="6124670"/>
            <a:ext cx="610668" cy="610668"/>
          </a:xfrm>
          <a:prstGeom prst="rect">
            <a:avLst/>
          </a:prstGeom>
        </p:spPr>
      </p:pic>
      <p:pic>
        <p:nvPicPr>
          <p:cNvPr id="73" name="salli_pitch_+20_vt_+20.mp3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6390546" y="5111885"/>
            <a:ext cx="610668" cy="610668"/>
          </a:xfrm>
          <a:prstGeom prst="rect">
            <a:avLst/>
          </a:prstGeom>
        </p:spPr>
      </p:pic>
      <p:pic>
        <p:nvPicPr>
          <p:cNvPr id="74" name="salli_pitch_+20_vt_+10.mp3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6385122" y="4087367"/>
            <a:ext cx="610668" cy="610668"/>
          </a:xfrm>
          <a:prstGeom prst="rect">
            <a:avLst/>
          </a:prstGeom>
        </p:spPr>
      </p:pic>
      <p:pic>
        <p:nvPicPr>
          <p:cNvPr id="75" name="salli_pitch_+20_vt_-30.mp3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6419843" y="100240"/>
            <a:ext cx="610668" cy="610668"/>
          </a:xfrm>
          <a:prstGeom prst="rect">
            <a:avLst/>
          </a:prstGeom>
        </p:spPr>
      </p:pic>
      <p:pic>
        <p:nvPicPr>
          <p:cNvPr id="76" name="salli_pitch_+20_vt_-20.mp3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6419843" y="1057733"/>
            <a:ext cx="610668" cy="610668"/>
          </a:xfrm>
          <a:prstGeom prst="rect">
            <a:avLst/>
          </a:prstGeom>
        </p:spPr>
      </p:pic>
      <p:pic>
        <p:nvPicPr>
          <p:cNvPr id="77" name="salli_pitch_+20_vt_-10.mp3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6419843" y="2065662"/>
            <a:ext cx="610668" cy="610668"/>
          </a:xfrm>
          <a:prstGeom prst="rect">
            <a:avLst/>
          </a:prstGeom>
        </p:spPr>
      </p:pic>
      <p:pic>
        <p:nvPicPr>
          <p:cNvPr id="78" name="salli_pitch_+10_vt_0.mp3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5351462" y="3123666"/>
            <a:ext cx="610668" cy="610668"/>
          </a:xfrm>
          <a:prstGeom prst="rect">
            <a:avLst/>
          </a:prstGeom>
        </p:spPr>
      </p:pic>
      <p:pic>
        <p:nvPicPr>
          <p:cNvPr id="79" name="salli_pitch_+10_vt_+30.mp3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5315342" y="6124670"/>
            <a:ext cx="610668" cy="610668"/>
          </a:xfrm>
          <a:prstGeom prst="rect">
            <a:avLst/>
          </a:prstGeom>
        </p:spPr>
      </p:pic>
      <p:pic>
        <p:nvPicPr>
          <p:cNvPr id="80" name="salli_pitch_+10_vt_+20.mp3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5310546" y="5111885"/>
            <a:ext cx="610668" cy="610668"/>
          </a:xfrm>
          <a:prstGeom prst="rect">
            <a:avLst/>
          </a:prstGeom>
        </p:spPr>
      </p:pic>
      <p:pic>
        <p:nvPicPr>
          <p:cNvPr id="81" name="salli_pitch_+10_vt_+10.mp3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5305122" y="4087367"/>
            <a:ext cx="610668" cy="610668"/>
          </a:xfrm>
          <a:prstGeom prst="rect">
            <a:avLst/>
          </a:prstGeom>
        </p:spPr>
      </p:pic>
      <p:pic>
        <p:nvPicPr>
          <p:cNvPr id="82" name="salli_pitch_+10_vt_-30.mp3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5339843" y="100240"/>
            <a:ext cx="610668" cy="610668"/>
          </a:xfrm>
          <a:prstGeom prst="rect">
            <a:avLst/>
          </a:prstGeom>
        </p:spPr>
      </p:pic>
      <p:pic>
        <p:nvPicPr>
          <p:cNvPr id="83" name="salli_pitch_+10_vt_-20.mp3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5339843" y="1057733"/>
            <a:ext cx="610668" cy="610668"/>
          </a:xfrm>
          <a:prstGeom prst="rect">
            <a:avLst/>
          </a:prstGeom>
        </p:spPr>
      </p:pic>
      <p:pic>
        <p:nvPicPr>
          <p:cNvPr id="84" name="salli_pitch_+10_vt_-10.mp3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5344639" y="2065662"/>
            <a:ext cx="610668" cy="610668"/>
          </a:xfrm>
          <a:prstGeom prst="rect">
            <a:avLst/>
          </a:prstGeom>
        </p:spPr>
      </p:pic>
      <p:pic>
        <p:nvPicPr>
          <p:cNvPr id="85" name="salli_pitch_-70_vt_0.mp3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-53334" y="3059540"/>
            <a:ext cx="610668" cy="610668"/>
          </a:xfrm>
          <a:prstGeom prst="rect">
            <a:avLst/>
          </a:prstGeom>
        </p:spPr>
      </p:pic>
      <p:pic>
        <p:nvPicPr>
          <p:cNvPr id="86" name="salli_pitch_-70_vt_+30.mp3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-53334" y="6124670"/>
            <a:ext cx="610668" cy="610668"/>
          </a:xfrm>
          <a:prstGeom prst="rect">
            <a:avLst/>
          </a:prstGeom>
        </p:spPr>
      </p:pic>
      <p:pic>
        <p:nvPicPr>
          <p:cNvPr id="87" name="salli_pitch_-70_vt_+20.mp3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-53334" y="5111885"/>
            <a:ext cx="610668" cy="610668"/>
          </a:xfrm>
          <a:prstGeom prst="rect">
            <a:avLst/>
          </a:prstGeom>
        </p:spPr>
      </p:pic>
      <p:pic>
        <p:nvPicPr>
          <p:cNvPr id="88" name="salli_pitch_-70_vt_+10.mp3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-58758" y="4087367"/>
            <a:ext cx="610668" cy="610668"/>
          </a:xfrm>
          <a:prstGeom prst="rect">
            <a:avLst/>
          </a:prstGeom>
        </p:spPr>
      </p:pic>
      <p:pic>
        <p:nvPicPr>
          <p:cNvPr id="89" name="salli_pitch_-70_vt_-30.mp3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-60157" y="61514"/>
            <a:ext cx="610668" cy="610668"/>
          </a:xfrm>
          <a:prstGeom prst="rect">
            <a:avLst/>
          </a:prstGeom>
        </p:spPr>
      </p:pic>
      <p:pic>
        <p:nvPicPr>
          <p:cNvPr id="90" name="salli_pitch_-70_vt_-20.mp3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-60157" y="1019007"/>
            <a:ext cx="610668" cy="610668"/>
          </a:xfrm>
          <a:prstGeom prst="rect">
            <a:avLst/>
          </a:prstGeom>
        </p:spPr>
      </p:pic>
      <p:pic>
        <p:nvPicPr>
          <p:cNvPr id="91" name="salli_pitch_-70_vt_-10.mp3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-60157" y="2026936"/>
            <a:ext cx="610668" cy="610668"/>
          </a:xfrm>
          <a:prstGeom prst="rect">
            <a:avLst/>
          </a:prstGeom>
        </p:spPr>
      </p:pic>
      <p:pic>
        <p:nvPicPr>
          <p:cNvPr id="92" name="salli_pitch_-40_vt_0.mp3">
            <a:hlinkClick r:id="" action="ppaction://media"/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1025267" y="3059540"/>
            <a:ext cx="610668" cy="610668"/>
          </a:xfrm>
          <a:prstGeom prst="rect">
            <a:avLst/>
          </a:prstGeom>
        </p:spPr>
      </p:pic>
      <p:pic>
        <p:nvPicPr>
          <p:cNvPr id="93" name="salli_pitch_-40_vt_+30.mp3">
            <a:hlinkClick r:id="" action="ppaction://media"/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1026666" y="6124670"/>
            <a:ext cx="610668" cy="610668"/>
          </a:xfrm>
          <a:prstGeom prst="rect">
            <a:avLst/>
          </a:prstGeom>
        </p:spPr>
      </p:pic>
      <p:pic>
        <p:nvPicPr>
          <p:cNvPr id="94" name="salli_pitch_-40_vt_+20.mp3">
            <a:hlinkClick r:id="" action="ppaction://media"/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1026666" y="5111885"/>
            <a:ext cx="610668" cy="610668"/>
          </a:xfrm>
          <a:prstGeom prst="rect">
            <a:avLst/>
          </a:prstGeom>
        </p:spPr>
      </p:pic>
      <p:pic>
        <p:nvPicPr>
          <p:cNvPr id="95" name="salli_pitch_-40_vt_+10.mp3">
            <a:hlinkClick r:id="" action="ppaction://media"/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1019843" y="4087367"/>
            <a:ext cx="610668" cy="610668"/>
          </a:xfrm>
          <a:prstGeom prst="rect">
            <a:avLst/>
          </a:prstGeom>
        </p:spPr>
      </p:pic>
      <p:pic>
        <p:nvPicPr>
          <p:cNvPr id="96" name="salli_pitch_-40_vt_-30.mp3">
            <a:hlinkClick r:id="" action="ppaction://media"/>
          </p:cNvPr>
          <p:cNvPicPr>
            <a:picLocks noChangeAspect="1"/>
          </p:cNvPicPr>
          <p:nvPr>
            <a:audioFile r:link="rId92"/>
            <p:extLst>
              <p:ext uri="{DAA4B4D4-6D71-4841-9C94-3DE7FCFB9230}">
                <p14:media xmlns:p14="http://schemas.microsoft.com/office/powerpoint/2010/main" r:embed="rId9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1019843" y="72714"/>
            <a:ext cx="610668" cy="610668"/>
          </a:xfrm>
          <a:prstGeom prst="rect">
            <a:avLst/>
          </a:prstGeom>
        </p:spPr>
      </p:pic>
      <p:pic>
        <p:nvPicPr>
          <p:cNvPr id="97" name="salli_pitch_-40_vt_-20.mp3">
            <a:hlinkClick r:id="" action="ppaction://media"/>
          </p:cNvPr>
          <p:cNvPicPr>
            <a:picLocks noChangeAspect="1"/>
          </p:cNvPicPr>
          <p:nvPr>
            <a:audioFile r:link="rId94"/>
            <p:extLst>
              <p:ext uri="{DAA4B4D4-6D71-4841-9C94-3DE7FCFB9230}">
                <p14:media xmlns:p14="http://schemas.microsoft.com/office/powerpoint/2010/main" r:embed="rId9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1018444" y="1019007"/>
            <a:ext cx="610668" cy="610668"/>
          </a:xfrm>
          <a:prstGeom prst="rect">
            <a:avLst/>
          </a:prstGeom>
        </p:spPr>
      </p:pic>
      <p:pic>
        <p:nvPicPr>
          <p:cNvPr id="98" name="salli_pitch_-40_vt_-10.mp3">
            <a:hlinkClick r:id="" action="ppaction://media"/>
          </p:cNvPr>
          <p:cNvPicPr>
            <a:picLocks noChangeAspect="1"/>
          </p:cNvPicPr>
          <p:nvPr>
            <a:audioFile r:link="rId96"/>
            <p:extLst>
              <p:ext uri="{DAA4B4D4-6D71-4841-9C94-3DE7FCFB9230}">
                <p14:media xmlns:p14="http://schemas.microsoft.com/office/powerpoint/2010/main" r:embed="rId9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1019843" y="2026936"/>
            <a:ext cx="610668" cy="610668"/>
          </a:xfrm>
          <a:prstGeom prst="rect">
            <a:avLst/>
          </a:prstGeom>
        </p:spPr>
      </p:pic>
      <p:pic>
        <p:nvPicPr>
          <p:cNvPr id="99" name="salli_pitch_-20_vt_0.mp3">
            <a:hlinkClick r:id="" action="ppaction://media"/>
          </p:cNvPr>
          <p:cNvPicPr>
            <a:picLocks noChangeAspect="1"/>
          </p:cNvPicPr>
          <p:nvPr>
            <a:audioFile r:link="rId98"/>
            <p:extLst>
              <p:ext uri="{DAA4B4D4-6D71-4841-9C94-3DE7FCFB9230}">
                <p14:media xmlns:p14="http://schemas.microsoft.com/office/powerpoint/2010/main" r:embed="rId9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2106666" y="3084940"/>
            <a:ext cx="610668" cy="610668"/>
          </a:xfrm>
          <a:prstGeom prst="rect">
            <a:avLst/>
          </a:prstGeom>
        </p:spPr>
      </p:pic>
      <p:pic>
        <p:nvPicPr>
          <p:cNvPr id="100" name="salli_pitch_-20_vt_+30.mp3">
            <a:hlinkClick r:id="" action="ppaction://media"/>
          </p:cNvPr>
          <p:cNvPicPr>
            <a:picLocks noChangeAspect="1"/>
          </p:cNvPicPr>
          <p:nvPr>
            <a:audioFile r:link="rId100"/>
            <p:extLst>
              <p:ext uri="{DAA4B4D4-6D71-4841-9C94-3DE7FCFB9230}">
                <p14:media xmlns:p14="http://schemas.microsoft.com/office/powerpoint/2010/main" r:embed="rId9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2106666" y="6124670"/>
            <a:ext cx="610668" cy="610668"/>
          </a:xfrm>
          <a:prstGeom prst="rect">
            <a:avLst/>
          </a:prstGeom>
        </p:spPr>
      </p:pic>
      <p:pic>
        <p:nvPicPr>
          <p:cNvPr id="101" name="salli_pitch_-20_vt_+20.mp3">
            <a:hlinkClick r:id="" action="ppaction://media"/>
          </p:cNvPr>
          <p:cNvPicPr>
            <a:picLocks noChangeAspect="1"/>
          </p:cNvPicPr>
          <p:nvPr>
            <a:audioFile r:link="rId102"/>
            <p:extLst>
              <p:ext uri="{DAA4B4D4-6D71-4841-9C94-3DE7FCFB9230}">
                <p14:media xmlns:p14="http://schemas.microsoft.com/office/powerpoint/2010/main" r:embed="rId10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2106666" y="5111885"/>
            <a:ext cx="610668" cy="610668"/>
          </a:xfrm>
          <a:prstGeom prst="rect">
            <a:avLst/>
          </a:prstGeom>
        </p:spPr>
      </p:pic>
      <p:pic>
        <p:nvPicPr>
          <p:cNvPr id="102" name="salli_pitch_-20_vt_+10.mp3">
            <a:hlinkClick r:id="" action="ppaction://media"/>
          </p:cNvPr>
          <p:cNvPicPr>
            <a:picLocks noChangeAspect="1"/>
          </p:cNvPicPr>
          <p:nvPr>
            <a:audioFile r:link="rId104"/>
            <p:extLst>
              <p:ext uri="{DAA4B4D4-6D71-4841-9C94-3DE7FCFB9230}">
                <p14:media xmlns:p14="http://schemas.microsoft.com/office/powerpoint/2010/main" r:embed="rId10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2101242" y="4087367"/>
            <a:ext cx="610668" cy="610668"/>
          </a:xfrm>
          <a:prstGeom prst="rect">
            <a:avLst/>
          </a:prstGeom>
        </p:spPr>
      </p:pic>
      <p:pic>
        <p:nvPicPr>
          <p:cNvPr id="103" name="salli_pitch_-20_vt_-30.mp3">
            <a:hlinkClick r:id="" action="ppaction://media"/>
          </p:cNvPr>
          <p:cNvPicPr>
            <a:picLocks noChangeAspect="1"/>
          </p:cNvPicPr>
          <p:nvPr>
            <a:audioFile r:link="rId106"/>
            <p:extLst>
              <p:ext uri="{DAA4B4D4-6D71-4841-9C94-3DE7FCFB9230}">
                <p14:media xmlns:p14="http://schemas.microsoft.com/office/powerpoint/2010/main" r:embed="rId10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2099843" y="100240"/>
            <a:ext cx="610668" cy="610668"/>
          </a:xfrm>
          <a:prstGeom prst="rect">
            <a:avLst/>
          </a:prstGeom>
        </p:spPr>
      </p:pic>
      <p:pic>
        <p:nvPicPr>
          <p:cNvPr id="104" name="salli_pitch_-20_vt_-20.mp3">
            <a:hlinkClick r:id="" action="ppaction://media"/>
          </p:cNvPr>
          <p:cNvPicPr>
            <a:picLocks noChangeAspect="1"/>
          </p:cNvPicPr>
          <p:nvPr>
            <a:audioFile r:link="rId108"/>
            <p:extLst>
              <p:ext uri="{DAA4B4D4-6D71-4841-9C94-3DE7FCFB9230}">
                <p14:media xmlns:p14="http://schemas.microsoft.com/office/powerpoint/2010/main" r:embed="rId10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2099843" y="1019007"/>
            <a:ext cx="610668" cy="610668"/>
          </a:xfrm>
          <a:prstGeom prst="rect">
            <a:avLst/>
          </a:prstGeom>
        </p:spPr>
      </p:pic>
      <p:pic>
        <p:nvPicPr>
          <p:cNvPr id="105" name="salli_pitch_-20_vt_-10.mp3">
            <a:hlinkClick r:id="" action="ppaction://media"/>
          </p:cNvPr>
          <p:cNvPicPr>
            <a:picLocks noChangeAspect="1"/>
          </p:cNvPicPr>
          <p:nvPr>
            <a:audioFile r:link="rId110"/>
            <p:extLst>
              <p:ext uri="{DAA4B4D4-6D71-4841-9C94-3DE7FCFB9230}">
                <p14:media xmlns:p14="http://schemas.microsoft.com/office/powerpoint/2010/main" r:embed="rId10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2099843" y="2026936"/>
            <a:ext cx="610668" cy="610668"/>
          </a:xfrm>
          <a:prstGeom prst="rect">
            <a:avLst/>
          </a:prstGeom>
        </p:spPr>
      </p:pic>
      <p:pic>
        <p:nvPicPr>
          <p:cNvPr id="106" name="salli_pitch_-10_vt_0.mp3">
            <a:hlinkClick r:id="" action="ppaction://media"/>
          </p:cNvPr>
          <p:cNvPicPr>
            <a:picLocks noChangeAspect="1"/>
          </p:cNvPicPr>
          <p:nvPr>
            <a:audioFile r:link="rId112"/>
            <p:extLst>
              <p:ext uri="{DAA4B4D4-6D71-4841-9C94-3DE7FCFB9230}">
                <p14:media xmlns:p14="http://schemas.microsoft.com/office/powerpoint/2010/main" r:embed="rId11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3186666" y="3059540"/>
            <a:ext cx="610668" cy="610668"/>
          </a:xfrm>
          <a:prstGeom prst="rect">
            <a:avLst/>
          </a:prstGeom>
        </p:spPr>
      </p:pic>
      <p:pic>
        <p:nvPicPr>
          <p:cNvPr id="107" name="salli_pitch_-10_vt_+30.mp3">
            <a:hlinkClick r:id="" action="ppaction://media"/>
          </p:cNvPr>
          <p:cNvPicPr>
            <a:picLocks noChangeAspect="1"/>
          </p:cNvPicPr>
          <p:nvPr>
            <a:audioFile r:link="rId114"/>
            <p:extLst>
              <p:ext uri="{DAA4B4D4-6D71-4841-9C94-3DE7FCFB9230}">
                <p14:media xmlns:p14="http://schemas.microsoft.com/office/powerpoint/2010/main" r:embed="rId11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3186666" y="6124670"/>
            <a:ext cx="610668" cy="610668"/>
          </a:xfrm>
          <a:prstGeom prst="rect">
            <a:avLst/>
          </a:prstGeom>
        </p:spPr>
      </p:pic>
      <p:pic>
        <p:nvPicPr>
          <p:cNvPr id="108" name="salli_pitch_-10_vt_+20.mp3">
            <a:hlinkClick r:id="" action="ppaction://media"/>
          </p:cNvPr>
          <p:cNvPicPr>
            <a:picLocks noChangeAspect="1"/>
          </p:cNvPicPr>
          <p:nvPr>
            <a:audioFile r:link="rId116"/>
            <p:extLst>
              <p:ext uri="{DAA4B4D4-6D71-4841-9C94-3DE7FCFB9230}">
                <p14:media xmlns:p14="http://schemas.microsoft.com/office/powerpoint/2010/main" r:embed="rId11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3186666" y="5111885"/>
            <a:ext cx="610668" cy="610668"/>
          </a:xfrm>
          <a:prstGeom prst="rect">
            <a:avLst/>
          </a:prstGeom>
        </p:spPr>
      </p:pic>
      <p:pic>
        <p:nvPicPr>
          <p:cNvPr id="109" name="salli_pitch_-10_vt_+10.mp3">
            <a:hlinkClick r:id="" action="ppaction://media"/>
          </p:cNvPr>
          <p:cNvPicPr>
            <a:picLocks noChangeAspect="1"/>
          </p:cNvPicPr>
          <p:nvPr>
            <a:audioFile r:link="rId118"/>
            <p:extLst>
              <p:ext uri="{DAA4B4D4-6D71-4841-9C94-3DE7FCFB9230}">
                <p14:media xmlns:p14="http://schemas.microsoft.com/office/powerpoint/2010/main" r:embed="rId117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3181242" y="4087367"/>
            <a:ext cx="610668" cy="610668"/>
          </a:xfrm>
          <a:prstGeom prst="rect">
            <a:avLst/>
          </a:prstGeom>
        </p:spPr>
      </p:pic>
      <p:pic>
        <p:nvPicPr>
          <p:cNvPr id="110" name="salli_pitch_-10_vt_-30.mp3">
            <a:hlinkClick r:id="" action="ppaction://media"/>
          </p:cNvPr>
          <p:cNvPicPr>
            <a:picLocks noChangeAspect="1"/>
          </p:cNvPicPr>
          <p:nvPr>
            <a:audioFile r:link="rId120"/>
            <p:extLst>
              <p:ext uri="{DAA4B4D4-6D71-4841-9C94-3DE7FCFB9230}">
                <p14:media xmlns:p14="http://schemas.microsoft.com/office/powerpoint/2010/main" r:embed="rId119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3179843" y="100240"/>
            <a:ext cx="610668" cy="610668"/>
          </a:xfrm>
          <a:prstGeom prst="rect">
            <a:avLst/>
          </a:prstGeom>
        </p:spPr>
      </p:pic>
      <p:pic>
        <p:nvPicPr>
          <p:cNvPr id="111" name="salli_pitch_-10_vt_-20.mp3">
            <a:hlinkClick r:id="" action="ppaction://media"/>
          </p:cNvPr>
          <p:cNvPicPr>
            <a:picLocks noChangeAspect="1"/>
          </p:cNvPicPr>
          <p:nvPr>
            <a:audioFile r:link="rId122"/>
            <p:extLst>
              <p:ext uri="{DAA4B4D4-6D71-4841-9C94-3DE7FCFB9230}">
                <p14:media xmlns:p14="http://schemas.microsoft.com/office/powerpoint/2010/main" r:embed="rId121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3179843" y="1057733"/>
            <a:ext cx="610668" cy="610668"/>
          </a:xfrm>
          <a:prstGeom prst="rect">
            <a:avLst/>
          </a:prstGeom>
        </p:spPr>
      </p:pic>
      <p:pic>
        <p:nvPicPr>
          <p:cNvPr id="112" name="salli_pitch_-10_vt_-10.mp3">
            <a:hlinkClick r:id="" action="ppaction://media"/>
          </p:cNvPr>
          <p:cNvPicPr>
            <a:picLocks noChangeAspect="1"/>
          </p:cNvPicPr>
          <p:nvPr>
            <a:audioFile r:link="rId124"/>
            <p:extLst>
              <p:ext uri="{DAA4B4D4-6D71-4841-9C94-3DE7FCFB9230}">
                <p14:media xmlns:p14="http://schemas.microsoft.com/office/powerpoint/2010/main" r:embed="rId123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3179843" y="2065662"/>
            <a:ext cx="610668" cy="610668"/>
          </a:xfrm>
          <a:prstGeom prst="rect">
            <a:avLst/>
          </a:prstGeom>
        </p:spPr>
      </p:pic>
      <p:pic>
        <p:nvPicPr>
          <p:cNvPr id="113" name="salli_pitch_0_vt_0.mp3">
            <a:hlinkClick r:id="" action="ppaction://media"/>
          </p:cNvPr>
          <p:cNvPicPr>
            <a:picLocks noChangeAspect="1"/>
          </p:cNvPicPr>
          <p:nvPr>
            <a:audioFile r:link="rId126"/>
            <p:extLst>
              <p:ext uri="{DAA4B4D4-6D71-4841-9C94-3DE7FCFB9230}">
                <p14:media xmlns:p14="http://schemas.microsoft.com/office/powerpoint/2010/main" r:embed="rId125"/>
              </p:ext>
            </p:extLst>
          </p:nvPr>
        </p:nvPicPr>
        <p:blipFill>
          <a:blip r:embed="rId128"/>
          <a:stretch>
            <a:fillRect/>
          </a:stretch>
        </p:blipFill>
        <p:spPr>
          <a:xfrm>
            <a:off x="4266666" y="3084940"/>
            <a:ext cx="610668" cy="6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9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4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6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6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7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6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76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81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81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81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815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815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76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76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79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792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8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79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76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815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792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3815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381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79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3768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379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3815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3768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3768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379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3815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3768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 vol="8000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3792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audio>
              <p:cMediaNode vol="8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3768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379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3792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3792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3792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 vol="80000">
                <p:cTn id="2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3815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379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>
                <p:cTn id="2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3768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>
                <p:cTn id="2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3792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3768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2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3792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2" dur="379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2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8" dur="3792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2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4" dur="3792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2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0" dur="3792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audio>
              <p:cMediaNode vol="80000">
                <p:cTn id="3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6" dur="3744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>
                <p:cTn id="3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2" dur="3744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audio>
              <p:cMediaNode vol="8000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8" dur="3744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audio>
              <p:cMediaNode vol="80000">
                <p:cTn id="3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4" dur="376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audio>
              <p:cMediaNode vol="80000">
                <p:cTn id="3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3768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3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6" dur="3791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 vol="8000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2" dur="3791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audio>
              <p:cMediaNode vol="80000">
                <p:cTn id="3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3768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>
              <p:cMediaNode vol="80000">
                <p:cTn id="3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4" dur="3768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audio>
              <p:cMediaNode vol="80000">
                <p:cTn id="3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0" dur="3768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>
                <p:cTn id="3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3815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audio>
              <p:cMediaNode vol="80000">
                <p:cTn id="3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3744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audio>
              <p:cMediaNode vol="80000">
                <p:cTn id="3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8" dur="3768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audio>
              <p:cMediaNode vol="80000">
                <p:cTn id="3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46</Words>
  <Application>Microsoft Office PowerPoint</Application>
  <PresentationFormat>On-screen Show (4:3)</PresentationFormat>
  <Paragraphs>16</Paragraphs>
  <Slides>1</Slides>
  <Notes>0</Notes>
  <HiddenSlides>0</HiddenSlides>
  <MMClips>63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Drugman, Thomas</dc:creator>
  <cp:lastModifiedBy>Derek Young</cp:lastModifiedBy>
  <cp:revision>15</cp:revision>
  <dcterms:created xsi:type="dcterms:W3CDTF">2017-08-30T17:13:00Z</dcterms:created>
  <dcterms:modified xsi:type="dcterms:W3CDTF">2017-11-09T14:25:13Z</dcterms:modified>
</cp:coreProperties>
</file>